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7" r:id="rId3"/>
    <p:sldId id="268" r:id="rId4"/>
    <p:sldId id="269" r:id="rId5"/>
    <p:sldId id="266" r:id="rId6"/>
    <p:sldId id="264" r:id="rId7"/>
    <p:sldId id="271" r:id="rId8"/>
    <p:sldId id="270" r:id="rId9"/>
    <p:sldId id="261" r:id="rId10"/>
    <p:sldId id="258" r:id="rId11"/>
    <p:sldId id="265" r:id="rId12"/>
    <p:sldId id="260" r:id="rId13"/>
    <p:sldId id="26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74"/>
    <p:restoredTop sz="94648"/>
  </p:normalViewPr>
  <p:slideViewPr>
    <p:cSldViewPr snapToGrid="0" snapToObjects="1" showGuides="1">
      <p:cViewPr varScale="1">
        <p:scale>
          <a:sx n="103" d="100"/>
          <a:sy n="103" d="100"/>
        </p:scale>
        <p:origin x="176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0.png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77F51-1FDF-D941-A98B-741F3CF595F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8723499-51CA-5940-9704-D26014C1DF96}"/>
              </a:ext>
            </a:extLst>
          </p:cNvPr>
          <p:cNvSpPr/>
          <p:nvPr/>
        </p:nvSpPr>
        <p:spPr>
          <a:xfrm>
            <a:off x="6896738" y="4852480"/>
            <a:ext cx="1222277" cy="110008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935F03-0943-E740-9BA8-1A6C1D2AEE85}"/>
              </a:ext>
            </a:extLst>
          </p:cNvPr>
          <p:cNvSpPr/>
          <p:nvPr/>
        </p:nvSpPr>
        <p:spPr>
          <a:xfrm>
            <a:off x="1804093" y="373442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/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blipFill>
                <a:blip r:embed="rId2"/>
                <a:stretch>
                  <a:fillRect l="-33333" r="-3704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EE1098-C9D4-5B4F-8A9D-708831CCBA6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4093" y="3999788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/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EE17E06-633B-8A4C-B880-5067AF297FFF}"/>
              </a:ext>
            </a:extLst>
          </p:cNvPr>
          <p:cNvSpPr/>
          <p:nvPr/>
        </p:nvSpPr>
        <p:spPr>
          <a:xfrm>
            <a:off x="3081095" y="3729788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/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blipFill>
                <a:blip r:embed="rId6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60875F-FEB2-BB4B-BF8A-C257F8C6F527}"/>
              </a:ext>
            </a:extLst>
          </p:cNvPr>
          <p:cNvCxnSpPr>
            <a:cxnSpLocks/>
          </p:cNvCxnSpPr>
          <p:nvPr/>
        </p:nvCxnSpPr>
        <p:spPr>
          <a:xfrm flipV="1">
            <a:off x="3621095" y="4007490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/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1A94D4-05EA-BF47-850F-0E1C7762C21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351095" y="4269788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/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10E1486-A007-8B46-AE71-22BD4E2840B2}"/>
              </a:ext>
            </a:extLst>
          </p:cNvPr>
          <p:cNvSpPr/>
          <p:nvPr/>
        </p:nvSpPr>
        <p:spPr>
          <a:xfrm>
            <a:off x="5929348" y="373749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/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blipFill>
                <a:blip r:embed="rId9"/>
                <a:stretch>
                  <a:fillRect l="-28571" r="-3571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3FF36C-C254-064E-A1DB-87ABCC153E5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469348" y="4002857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/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3333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CCF7273-C15E-B342-97B0-7CCBD909894A}"/>
              </a:ext>
            </a:extLst>
          </p:cNvPr>
          <p:cNvSpPr/>
          <p:nvPr/>
        </p:nvSpPr>
        <p:spPr>
          <a:xfrm>
            <a:off x="7206350" y="37328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/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blipFill>
                <a:blip r:embed="rId10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05A7B9-CAA2-9048-9427-69E3877D907B}"/>
              </a:ext>
            </a:extLst>
          </p:cNvPr>
          <p:cNvCxnSpPr>
            <a:cxnSpLocks/>
          </p:cNvCxnSpPr>
          <p:nvPr/>
        </p:nvCxnSpPr>
        <p:spPr>
          <a:xfrm flipV="1">
            <a:off x="7746350" y="4010559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/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blipFill>
                <a:blip r:embed="rId11"/>
                <a:stretch>
                  <a:fillRect l="-6452" r="-6452" b="-129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2C2411-AFAB-6747-AC7B-C462E72BBF0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476350" y="4272857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/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A887041-C188-0F49-A6DE-9F94A7C0CEC8}"/>
              </a:ext>
            </a:extLst>
          </p:cNvPr>
          <p:cNvSpPr/>
          <p:nvPr/>
        </p:nvSpPr>
        <p:spPr>
          <a:xfrm>
            <a:off x="7332459" y="5221357"/>
            <a:ext cx="288000" cy="28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/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blipFill>
                <a:blip r:embed="rId13"/>
                <a:stretch>
                  <a:fillRect l="-5479" t="-4545" r="-9589" b="-409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/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endParaRPr lang="en-NL" dirty="0">
                  <a:solidFill>
                    <a:srgbClr val="FF0000"/>
                  </a:solidFill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blipFill>
                <a:blip r:embed="rId14"/>
                <a:stretch>
                  <a:fillRect l="-4878" t="-18182" r="-56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5C29628-EABE-3B43-970E-4FA93292EC87}"/>
              </a:ext>
            </a:extLst>
          </p:cNvPr>
          <p:cNvCxnSpPr>
            <a:cxnSpLocks/>
          </p:cNvCxnSpPr>
          <p:nvPr/>
        </p:nvCxnSpPr>
        <p:spPr>
          <a:xfrm flipV="1">
            <a:off x="7602895" y="4447887"/>
            <a:ext cx="0" cy="64127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/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NL" dirty="0"/>
                  <a:t>lus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blipFill>
                <a:blip r:embed="rId15"/>
                <a:stretch>
                  <a:fillRect l="-2688" t="-666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/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blipFill>
                <a:blip r:embed="rId16"/>
                <a:stretch>
                  <a:fillRect l="-15000" r="-17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17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FFD3205-E448-E246-A85C-5B06DE5A3491}"/>
              </a:ext>
            </a:extLst>
          </p:cNvPr>
          <p:cNvGrpSpPr/>
          <p:nvPr/>
        </p:nvGrpSpPr>
        <p:grpSpPr>
          <a:xfrm>
            <a:off x="914400" y="973708"/>
            <a:ext cx="9277389" cy="4828779"/>
            <a:chOff x="914400" y="973708"/>
            <a:chExt cx="9277389" cy="482877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F6D5F1-80A6-CA49-9D1D-794ED9C33D7A}"/>
                </a:ext>
              </a:extLst>
            </p:cNvPr>
            <p:cNvSpPr/>
            <p:nvPr/>
          </p:nvSpPr>
          <p:spPr>
            <a:xfrm>
              <a:off x="914400" y="973708"/>
              <a:ext cx="3278072" cy="30267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9A327C-C406-B94E-A3FD-A490DC9B3BD3}"/>
                </a:ext>
              </a:extLst>
            </p:cNvPr>
            <p:cNvSpPr/>
            <p:nvPr/>
          </p:nvSpPr>
          <p:spPr>
            <a:xfrm>
              <a:off x="5535346" y="977621"/>
              <a:ext cx="4656443" cy="48248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995A89-5B46-184E-BF73-73E93988957E}"/>
                </a:ext>
              </a:extLst>
            </p:cNvPr>
            <p:cNvSpPr/>
            <p:nvPr/>
          </p:nvSpPr>
          <p:spPr>
            <a:xfrm>
              <a:off x="7449042" y="2646075"/>
              <a:ext cx="2590347" cy="30040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9D7436-DE0A-774F-AD0A-F6FE578CE180}"/>
                </a:ext>
              </a:extLst>
            </p:cNvPr>
            <p:cNvSpPr/>
            <p:nvPr/>
          </p:nvSpPr>
          <p:spPr>
            <a:xfrm>
              <a:off x="7692315" y="4677679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C3901A-FF5C-9C4A-A352-F9ECC98EF166}"/>
                </a:ext>
              </a:extLst>
            </p:cNvPr>
            <p:cNvSpPr/>
            <p:nvPr/>
          </p:nvSpPr>
          <p:spPr>
            <a:xfrm>
              <a:off x="3148474" y="1239478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1059872" y="2921623"/>
              <a:ext cx="1004091" cy="9436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31863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1858633" y="3407076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10938" b="-2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71" y="3221342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3619296" y="1932572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1392572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6BF9B2-321C-F441-9CFA-475277B55EA7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62" y="20956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/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blipFill>
                  <a:blip r:embed="rId5"/>
                  <a:stretch>
                    <a:fillRect l="-7937" t="-33333" r="-1111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/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615" r="-7692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7586" r="-3448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889296" y="3398094"/>
              <a:ext cx="1971177" cy="13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586047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19B567-A5DB-9949-96B3-5307099594AA}"/>
                </a:ext>
              </a:extLst>
            </p:cNvPr>
            <p:cNvSpPr/>
            <p:nvPr/>
          </p:nvSpPr>
          <p:spPr>
            <a:xfrm>
              <a:off x="5649351" y="1238317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EE0D35-F12E-A74D-9557-C43E2D955B3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6120173" y="1931411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11286E-A1A7-1D4B-8318-C74E58CCCFBB}"/>
                </a:ext>
              </a:extLst>
            </p:cNvPr>
            <p:cNvSpPr/>
            <p:nvPr/>
          </p:nvSpPr>
          <p:spPr>
            <a:xfrm>
              <a:off x="5850173" y="139141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CDFB3BC-A2E4-5245-B5E0-6748050F83AD}"/>
                </a:ext>
              </a:extLst>
            </p:cNvPr>
            <p:cNvCxnSpPr>
              <a:cxnSpLocks/>
            </p:cNvCxnSpPr>
            <p:nvPr/>
          </p:nvCxnSpPr>
          <p:spPr>
            <a:xfrm>
              <a:off x="6279739" y="2094499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/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blipFill>
                  <a:blip r:embed="rId8"/>
                  <a:stretch>
                    <a:fillRect l="-6154" t="-33333" r="-923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/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143" r="-7143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607EF8-6FE7-3744-A230-0B27AC46C825}"/>
                </a:ext>
              </a:extLst>
            </p:cNvPr>
            <p:cNvCxnSpPr>
              <a:cxnSpLocks/>
              <a:stCxn id="59" idx="3"/>
              <a:endCxn id="70" idx="1"/>
            </p:cNvCxnSpPr>
            <p:nvPr/>
          </p:nvCxnSpPr>
          <p:spPr>
            <a:xfrm flipV="1">
              <a:off x="6400473" y="3402033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/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689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/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blipFill>
                  <a:blip r:embed="rId11"/>
                  <a:stretch>
                    <a:fillRect l="-4688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0E2EB1-D385-F042-B3D4-D5E97F828D39}"/>
                </a:ext>
              </a:extLst>
            </p:cNvPr>
            <p:cNvSpPr/>
            <p:nvPr/>
          </p:nvSpPr>
          <p:spPr>
            <a:xfrm>
              <a:off x="7893137" y="3132033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/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EBA9B0-8A02-CC4C-BBD2-D6089113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137" y="3398142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57B47-3C0E-4640-9E47-4161838C8F93}"/>
                </a:ext>
              </a:extLst>
            </p:cNvPr>
            <p:cNvSpPr/>
            <p:nvPr/>
          </p:nvSpPr>
          <p:spPr>
            <a:xfrm>
              <a:off x="7893137" y="482228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0A1CD3-7A0B-834E-A6EE-911B509F75A0}"/>
                </a:ext>
              </a:extLst>
            </p:cNvPr>
            <p:cNvCxnSpPr>
              <a:cxnSpLocks/>
              <a:stCxn id="70" idx="2"/>
              <a:endCxn id="73" idx="0"/>
            </p:cNvCxnSpPr>
            <p:nvPr/>
          </p:nvCxnSpPr>
          <p:spPr>
            <a:xfrm>
              <a:off x="8163137" y="3672033"/>
              <a:ext cx="0" cy="11502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0AF50D-DBCE-C046-976A-DB147011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0711" y="42471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/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blipFill>
                  <a:blip r:embed="rId13"/>
                  <a:stretch>
                    <a:fillRect l="-6250" t="-29167" r="-9375" b="-291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/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blipFill>
                  <a:blip r:embed="rId14"/>
                  <a:stretch>
                    <a:fillRect l="-29630" r="-14815" b="-28125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/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blipFill>
                  <a:blip r:embed="rId15"/>
                  <a:stretch>
                    <a:fillRect l="-32143" r="-7143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9677" r="-6452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/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/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0000" r="-6667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/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5CEDB1E-E8EA-D14B-9FDF-28C92864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239" y="3176499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/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963301B-FF98-3440-BCA8-CC5867721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9180" y="3225150"/>
              <a:ext cx="667331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/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blipFill>
                  <a:blip r:embed="rId22"/>
                  <a:stretch>
                    <a:fillRect t="-28000" r="-2778" b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15C62AB-DBFF-AA4B-910D-0026DF784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523" y="3106422"/>
              <a:ext cx="667331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/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blipFill>
                  <a:blip r:embed="rId23"/>
                  <a:stretch>
                    <a:fillRect l="-6250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781E52E-6776-AE4E-931A-1CA568292DB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112" y="3584749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3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6D57F-D52B-5942-A256-0D1EDD2DD95F}"/>
              </a:ext>
            </a:extLst>
          </p:cNvPr>
          <p:cNvGrpSpPr/>
          <p:nvPr/>
        </p:nvGrpSpPr>
        <p:grpSpPr>
          <a:xfrm>
            <a:off x="763160" y="2957043"/>
            <a:ext cx="5688662" cy="2576004"/>
            <a:chOff x="763160" y="2957043"/>
            <a:chExt cx="5688662" cy="25760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786228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cxnSpLocks/>
              <a:stCxn id="2" idx="3"/>
              <a:endCxn id="48" idx="1"/>
            </p:cNvCxnSpPr>
            <p:nvPr/>
          </p:nvCxnSpPr>
          <p:spPr>
            <a:xfrm>
              <a:off x="2326228" y="3411709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3333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V="1">
              <a:off x="3619296" y="3681709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433737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586" r="-3448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stCxn id="48" idx="3"/>
              <a:endCxn id="59" idx="1"/>
            </p:cNvCxnSpPr>
            <p:nvPr/>
          </p:nvCxnSpPr>
          <p:spPr>
            <a:xfrm>
              <a:off x="3889296" y="3411709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4900559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/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6000" r="-12000" b="-3225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F4CF49-493A-0443-B616-2AC09E68F4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160" y="3429027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/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3226" b="-16129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/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824" r="-2941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888EE04-9B41-7743-AC6E-85A879760E49}"/>
                </a:ext>
              </a:extLst>
            </p:cNvPr>
            <p:cNvCxnSpPr>
              <a:cxnSpLocks/>
            </p:cNvCxnSpPr>
            <p:nvPr/>
          </p:nvCxnSpPr>
          <p:spPr>
            <a:xfrm>
              <a:off x="5440559" y="3407103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2CAC38E-2B78-074D-BBBF-79A2C269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483" y="4877378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/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3333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/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NL" sz="3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375" r="-125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209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7993574" y="2374195"/>
              <a:ext cx="1733167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 /</a:t>
              </a:r>
            </a:p>
            <a:p>
              <a:r>
                <a:rPr lang="en-US" dirty="0"/>
                <a:t>Decision-making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814366" cy="9647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V="1">
              <a:off x="8772470" y="3020526"/>
              <a:ext cx="87688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860158" y="3020526"/>
              <a:ext cx="2132558" cy="812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928A7FD6-985A-C382-1ED5-93FDE00DA62D}"/>
              </a:ext>
            </a:extLst>
          </p:cNvPr>
          <p:cNvGrpSpPr/>
          <p:nvPr/>
        </p:nvGrpSpPr>
        <p:grpSpPr>
          <a:xfrm>
            <a:off x="1066800" y="1193393"/>
            <a:ext cx="8343811" cy="3848601"/>
            <a:chOff x="1066800" y="1193393"/>
            <a:chExt cx="8343811" cy="38486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5952" y="2300713"/>
              <a:ext cx="1884659" cy="1677587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5795CF0-E1F3-64C3-4340-D5792E7787A6}"/>
                </a:ext>
              </a:extLst>
            </p:cNvPr>
            <p:cNvGrpSpPr/>
            <p:nvPr/>
          </p:nvGrpSpPr>
          <p:grpSpPr>
            <a:xfrm>
              <a:off x="1066800" y="1193393"/>
              <a:ext cx="7401482" cy="3848601"/>
              <a:chOff x="1066800" y="1193393"/>
              <a:chExt cx="7401482" cy="3848601"/>
            </a:xfrm>
          </p:grpSpPr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34" idx="0"/>
                <a:endCxn id="5" idx="0"/>
              </p:cNvCxnSpPr>
              <p:nvPr/>
            </p:nvCxnSpPr>
            <p:spPr>
              <a:xfrm rot="5400000" flipH="1" flipV="1">
                <a:off x="5926355" y="-48076"/>
                <a:ext cx="193138" cy="4890716"/>
              </a:xfrm>
              <a:prstGeom prst="bentConnector3">
                <a:avLst>
                  <a:gd name="adj1" fmla="val 426389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CDF894F-C780-FFFA-4628-1E09E86786AA}"/>
                  </a:ext>
                </a:extLst>
              </p:cNvPr>
              <p:cNvGrpSpPr/>
              <p:nvPr/>
            </p:nvGrpSpPr>
            <p:grpSpPr>
              <a:xfrm>
                <a:off x="5363338" y="1193393"/>
                <a:ext cx="1396370" cy="461665"/>
                <a:chOff x="5046798" y="1193393"/>
                <a:chExt cx="1396370" cy="461665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5046798" y="1193393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4286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7273" r="-22727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186" r="-927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FC09A9D-EF33-BE71-BA87-544F18734466}"/>
                  </a:ext>
                </a:extLst>
              </p:cNvPr>
              <p:cNvSpPr/>
              <p:nvPr/>
            </p:nvSpPr>
            <p:spPr>
              <a:xfrm>
                <a:off x="2586955" y="2493851"/>
                <a:ext cx="1981222" cy="12913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014334" y="2803218"/>
                <a:ext cx="11264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agent</a:t>
                </a:r>
              </a:p>
            </p:txBody>
          </p:sp>
          <p:cxnSp>
            <p:nvCxnSpPr>
              <p:cNvPr id="51" name="Elbow Connector 50">
                <a:extLst>
                  <a:ext uri="{FF2B5EF4-FFF2-40B4-BE49-F238E27FC236}">
                    <a16:creationId xmlns:a16="http://schemas.microsoft.com/office/drawing/2014/main" id="{C0803D7F-FF44-A836-D8EE-7CFD71B42F6D}"/>
                  </a:ext>
                </a:extLst>
              </p:cNvPr>
              <p:cNvCxnSpPr>
                <a:cxnSpLocks/>
                <a:stCxn id="5" idx="2"/>
                <a:endCxn id="34" idx="2"/>
              </p:cNvCxnSpPr>
              <p:nvPr/>
            </p:nvCxnSpPr>
            <p:spPr>
              <a:xfrm rot="5400000" flipH="1">
                <a:off x="5926354" y="1436373"/>
                <a:ext cx="193139" cy="4890716"/>
              </a:xfrm>
              <a:prstGeom prst="bentConnector3">
                <a:avLst>
                  <a:gd name="adj1" fmla="val -319215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D919431-9A54-928C-DDA3-049F762C0623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1566869" y="3139506"/>
                <a:ext cx="1020086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21B4D55-AE87-9265-559C-9DA66AE31A66}"/>
                  </a:ext>
                </a:extLst>
              </p:cNvPr>
              <p:cNvGrpSpPr/>
              <p:nvPr/>
            </p:nvGrpSpPr>
            <p:grpSpPr>
              <a:xfrm>
                <a:off x="5008850" y="4580329"/>
                <a:ext cx="2105346" cy="461665"/>
                <a:chOff x="5008850" y="4552619"/>
                <a:chExt cx="2105346" cy="461665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C875A83-82EF-03A0-9FEC-5528A7A9312A}"/>
                    </a:ext>
                  </a:extLst>
                </p:cNvPr>
                <p:cNvSpPr txBox="1"/>
                <p:nvPr/>
              </p:nvSpPr>
              <p:spPr>
                <a:xfrm>
                  <a:off x="5008850" y="4552619"/>
                  <a:ext cx="1788118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observations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24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56242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C1905C2-D7E9-9E52-71F3-6FE67F32A0CA}"/>
              </a:ext>
            </a:extLst>
          </p:cNvPr>
          <p:cNvGrpSpPr/>
          <p:nvPr/>
        </p:nvGrpSpPr>
        <p:grpSpPr>
          <a:xfrm>
            <a:off x="124533" y="1481457"/>
            <a:ext cx="11262237" cy="5188336"/>
            <a:chOff x="124533" y="1481457"/>
            <a:chExt cx="11262237" cy="51883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354689-4E8F-874E-9FA4-5E5C151E6B26}"/>
                </a:ext>
              </a:extLst>
            </p:cNvPr>
            <p:cNvGrpSpPr/>
            <p:nvPr/>
          </p:nvGrpSpPr>
          <p:grpSpPr>
            <a:xfrm>
              <a:off x="124533" y="1481457"/>
              <a:ext cx="11262237" cy="5188336"/>
              <a:chOff x="190634" y="718456"/>
              <a:chExt cx="11262237" cy="51883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7184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5016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trial</a:t>
                    </a:r>
                  </a:p>
                  <a:p>
                    <a:pPr algn="ct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101" y="1171544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/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24" r="-301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091" r="-14545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25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5" t="-147222" r="-2389" b="-201389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4913A-48D0-9E42-BE40-249FDAB0C966}"/>
                  </a:ext>
                </a:extLst>
              </p:cNvPr>
              <p:cNvSpPr txBox="1"/>
              <p:nvPr/>
            </p:nvSpPr>
            <p:spPr>
              <a:xfrm>
                <a:off x="7506574" y="4680736"/>
                <a:ext cx="160665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(for prediction)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/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b="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q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353" t="-23333" r="-4902" b="-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762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18562</TotalTime>
  <Words>329</Words>
  <Application>Microsoft Macintosh PowerPoint</Application>
  <PresentationFormat>Widescreen</PresentationFormat>
  <Paragraphs>182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Vries, Bert de</cp:lastModifiedBy>
  <cp:revision>44</cp:revision>
  <dcterms:created xsi:type="dcterms:W3CDTF">2019-12-13T10:41:50Z</dcterms:created>
  <dcterms:modified xsi:type="dcterms:W3CDTF">2022-11-04T13:03:07Z</dcterms:modified>
</cp:coreProperties>
</file>